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65" r:id="rId4"/>
    <p:sldId id="263" r:id="rId5"/>
    <p:sldId id="264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AE697-62B3-48B1-AD8A-37633F84D90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6C234-DA0B-40FD-988D-E513B201D8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3E3529C-009F-4559-B76E-780436BC551D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3519F0-2BAB-4A72-AE37-E8C5899EEB43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286489-153F-4D44-A2F5-F594C5EF3B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ilgoneeasy.com/oil_spill_blog/wp-content/uploads/2009/12/Water-Pollution.jpg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nday.com.ua/uploads/posts/2009-09/1253698205_e1uu51r1l21x.jp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virtualexhibition.ru/y/images/phocagallery/Mosvodokanal/ppt/thumbs/phoca_thumb_l_007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edia.meta.ua/files/pic/0/42/166/sREO5x18Fo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mayadin.biz/uploads/waterglass_59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643602"/>
          </a:xfrm>
        </p:spPr>
        <p:txBody>
          <a:bodyPr/>
          <a:lstStyle/>
          <a:p>
            <a:r>
              <a:rPr lang="ru-RU" sz="3600" dirty="0" smtClean="0"/>
              <a:t>На дворе горой, а в избе рекой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Зимой греет, весной тлеет, летом умирает, осенью оживает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И в нее льется, и из нее льется, сама по земле плетется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836613"/>
            <a:ext cx="849788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57167"/>
            <a:ext cx="900115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zh-CN" sz="3200" b="1" i="1" dirty="0" smtClean="0">
                <a:solidFill>
                  <a:schemeClr val="tx2">
                    <a:lumMod val="50000"/>
                  </a:schemeClr>
                </a:solidFill>
              </a:rPr>
              <a:t>«Вода… Ты не имеешь ни вкуса, ни цвета, ни запаха, тебя невозможно описать – тобой наслаждаешься, не ведая, что ты такое.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zh-CN" sz="3200" b="1" i="1" dirty="0" smtClean="0">
                <a:solidFill>
                  <a:schemeClr val="tx2">
                    <a:lumMod val="50000"/>
                  </a:schemeClr>
                </a:solidFill>
              </a:rPr>
              <a:t>Ты не просто необходима для жизни, ты и есть сама жизнь. Ты божество, ты совершенство, ты  самое большое богатство на свете, ее Величество – Вода! »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altLang="zh-CN" sz="32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altLang="zh-CN" sz="3200" b="1" i="1" dirty="0" err="1" smtClean="0">
                <a:solidFill>
                  <a:schemeClr val="tx2">
                    <a:lumMod val="50000"/>
                  </a:schemeClr>
                </a:solidFill>
              </a:rPr>
              <a:t>Антуан</a:t>
            </a:r>
            <a:r>
              <a:rPr lang="ru-RU" altLang="zh-CN" sz="3200" b="1" i="1" dirty="0" smtClean="0">
                <a:solidFill>
                  <a:schemeClr val="tx2">
                    <a:lumMod val="50000"/>
                  </a:schemeClr>
                </a:solidFill>
              </a:rPr>
              <a:t> де </a:t>
            </a:r>
            <a:r>
              <a:rPr lang="ru-RU" altLang="zh-CN" sz="3200" b="1" i="1" dirty="0" err="1" smtClean="0">
                <a:solidFill>
                  <a:schemeClr val="tx2">
                    <a:lumMod val="50000"/>
                  </a:schemeClr>
                </a:solidFill>
              </a:rPr>
              <a:t>Сент</a:t>
            </a:r>
            <a:r>
              <a:rPr lang="ru-RU" altLang="zh-CN" sz="3200" b="1" i="1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ru-RU" altLang="zh-CN" sz="3200" b="1" i="1" dirty="0" err="1" smtClean="0">
                <a:solidFill>
                  <a:schemeClr val="tx2">
                    <a:lumMod val="50000"/>
                  </a:schemeClr>
                </a:solidFill>
              </a:rPr>
              <a:t>Экзюпери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25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1" name="Picture 7" descr="Загрязнение нашей планеты  (2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9588" y="0"/>
            <a:ext cx="4824412" cy="3079750"/>
          </a:xfrm>
          <a:prstGeom prst="rect">
            <a:avLst/>
          </a:prstGeom>
          <a:noFill/>
        </p:spPr>
      </p:pic>
      <p:pic>
        <p:nvPicPr>
          <p:cNvPr id="72709" name="Picture 5" descr="Картинка 2 из 2506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514850" cy="3810000"/>
          </a:xfrm>
          <a:prstGeom prst="rect">
            <a:avLst/>
          </a:prstGeom>
          <a:noFill/>
        </p:spPr>
      </p:pic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371600"/>
          </a:xfrm>
        </p:spPr>
        <p:txBody>
          <a:bodyPr/>
          <a:lstStyle/>
          <a:p>
            <a:r>
              <a:rPr lang="ru-RU" b="1"/>
              <a:t>Загрязнение воды</a:t>
            </a:r>
          </a:p>
        </p:txBody>
      </p:sp>
      <p:pic>
        <p:nvPicPr>
          <p:cNvPr id="72713" name="Picture 9" descr="Загрязнение нашей планеты  (23 фото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65550"/>
            <a:ext cx="4643438" cy="3092450"/>
          </a:xfrm>
          <a:prstGeom prst="rect">
            <a:avLst/>
          </a:prstGeom>
          <a:noFill/>
        </p:spPr>
      </p:pic>
      <p:pic>
        <p:nvPicPr>
          <p:cNvPr id="72715" name="Picture 11" descr="Картинка 15 из 25069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3" y="2636838"/>
            <a:ext cx="4643437" cy="4221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9637" name="Picture 5" descr="Картинка 59 из 116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Компоненты сменной кассеты Барьер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857232"/>
            <a:ext cx="4643470" cy="56436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1</a:t>
            </a:r>
            <a:r>
              <a:rPr lang="ru-RU" dirty="0"/>
              <a:t> – Высококачественный </a:t>
            </a:r>
            <a:r>
              <a:rPr lang="ru-RU" b="1" dirty="0" smtClean="0"/>
              <a:t>активированный </a:t>
            </a:r>
            <a:r>
              <a:rPr lang="ru-RU" b="1" dirty="0"/>
              <a:t>уголь</a:t>
            </a:r>
            <a:r>
              <a:rPr lang="ru-RU" dirty="0"/>
              <a:t> очищает от </a:t>
            </a:r>
            <a:r>
              <a:rPr lang="ru-RU" dirty="0" smtClean="0"/>
              <a:t>хлора, нефтепродуктов, </a:t>
            </a:r>
            <a:r>
              <a:rPr lang="ru-RU" dirty="0"/>
              <a:t>устраняет неприятные запахи и привкусы. Обработка активированного угля серебром предотвращает возможность размножения бактерий внутри фильтра. </a:t>
            </a:r>
          </a:p>
          <a:p>
            <a:pPr>
              <a:buNone/>
            </a:pPr>
            <a:r>
              <a:rPr lang="ru-RU" b="1" dirty="0"/>
              <a:t>2</a:t>
            </a:r>
            <a:r>
              <a:rPr lang="ru-RU" dirty="0"/>
              <a:t> – Высокоэффективная ионообменная </a:t>
            </a:r>
            <a:r>
              <a:rPr lang="ru-RU" b="1" dirty="0"/>
              <a:t>смола </a:t>
            </a:r>
            <a:r>
              <a:rPr lang="ru-RU" dirty="0"/>
              <a:t>очищает от ионов токсичных металлов (медь), тяжелых металлов (свинец, ртуть) и снижает жесткость воды. </a:t>
            </a:r>
          </a:p>
          <a:p>
            <a:pPr>
              <a:buNone/>
            </a:pPr>
            <a:r>
              <a:rPr lang="ru-RU" b="1" dirty="0"/>
              <a:t>3</a:t>
            </a:r>
            <a:r>
              <a:rPr lang="ru-RU" dirty="0"/>
              <a:t> </a:t>
            </a:r>
            <a:r>
              <a:rPr lang="ru-RU" b="1" dirty="0"/>
              <a:t>– </a:t>
            </a:r>
            <a:r>
              <a:rPr lang="ru-RU" b="1" dirty="0" err="1"/>
              <a:t>Фторирующий</a:t>
            </a:r>
            <a:r>
              <a:rPr lang="ru-RU" b="1" dirty="0"/>
              <a:t> компонент </a:t>
            </a:r>
            <a:r>
              <a:rPr lang="ru-RU" dirty="0"/>
              <a:t>обеспечивает фторирование воды для уменьшения риска заболеваний зубов. </a:t>
            </a:r>
          </a:p>
          <a:p>
            <a:pPr>
              <a:buNone/>
            </a:pPr>
            <a:r>
              <a:rPr lang="ru-RU" b="1" dirty="0"/>
              <a:t>4</a:t>
            </a:r>
            <a:r>
              <a:rPr lang="ru-RU" dirty="0"/>
              <a:t> – Уникальный волокнистый </a:t>
            </a:r>
            <a:r>
              <a:rPr lang="ru-RU" b="1" dirty="0"/>
              <a:t>ионообменный материал</a:t>
            </a:r>
            <a:r>
              <a:rPr lang="ru-RU" dirty="0"/>
              <a:t> в комплексе с другими компонентами эффективно очищает воду от железа</a:t>
            </a:r>
          </a:p>
          <a:p>
            <a:endParaRPr lang="ru-RU" dirty="0"/>
          </a:p>
        </p:txBody>
      </p:sp>
      <p:pic>
        <p:nvPicPr>
          <p:cNvPr id="4" name="Рисунок 3" descr="Из чего состоит сменная кассета?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400052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214291"/>
            <a:ext cx="4040188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714348" y="285728"/>
            <a:ext cx="4000528" cy="6286544"/>
          </a:xfrm>
        </p:spPr>
        <p:txBody>
          <a:bodyPr/>
          <a:lstStyle/>
          <a:p>
            <a:r>
              <a:rPr lang="ru-RU" dirty="0" smtClean="0"/>
              <a:t>Группа №1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Группа №3</a:t>
            </a:r>
            <a:endParaRPr lang="ru-RU" dirty="0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"/>
          </p:nvPr>
        </p:nvSpPr>
        <p:spPr>
          <a:xfrm>
            <a:off x="4645025" y="214290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2" name="Содержимое 31"/>
          <p:cNvSpPr>
            <a:spLocks noGrp="1"/>
          </p:cNvSpPr>
          <p:nvPr>
            <p:ph sz="quarter" idx="4"/>
          </p:nvPr>
        </p:nvSpPr>
        <p:spPr>
          <a:xfrm>
            <a:off x="4645025" y="214290"/>
            <a:ext cx="4041775" cy="6286544"/>
          </a:xfrm>
        </p:spPr>
        <p:txBody>
          <a:bodyPr/>
          <a:lstStyle/>
          <a:p>
            <a:r>
              <a:rPr lang="ru-RU" dirty="0" smtClean="0"/>
              <a:t>Группа № 2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Группа № 4</a:t>
            </a:r>
            <a:endParaRPr lang="ru-RU" dirty="0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1285852" y="857232"/>
            <a:ext cx="1928826" cy="2357454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5357818" y="785794"/>
            <a:ext cx="1928826" cy="2286016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1428728" y="4000504"/>
            <a:ext cx="2000264" cy="2428892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5286380" y="3857628"/>
            <a:ext cx="1985970" cy="2571768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285852" y="257174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57818" y="2500306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2"/>
          </p:cNvCxnSpPr>
          <p:nvPr/>
        </p:nvCxnSpPr>
        <p:spPr>
          <a:xfrm rot="10800000" flipH="1">
            <a:off x="5357818" y="1928802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428728" y="578645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2"/>
            <a:endCxn id="6" idx="4"/>
          </p:cNvCxnSpPr>
          <p:nvPr/>
        </p:nvCxnSpPr>
        <p:spPr>
          <a:xfrm rot="10800000" flipH="1">
            <a:off x="1428728" y="521495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286380" y="578645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286380" y="5286388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4" idx="2"/>
            <a:endCxn id="4" idx="4"/>
          </p:cNvCxnSpPr>
          <p:nvPr/>
        </p:nvCxnSpPr>
        <p:spPr>
          <a:xfrm rot="10800000" flipH="1">
            <a:off x="1285852" y="2035959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472518" cy="5857916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Запишите в одном слове то, о чем мы говорили на уроке.</a:t>
            </a:r>
          </a:p>
          <a:p>
            <a:pPr lvl="0"/>
            <a:r>
              <a:rPr lang="ru-RU" sz="2800" dirty="0"/>
              <a:t>Запишите 2,3 прилагательных характеризующих тему урока.</a:t>
            </a:r>
          </a:p>
          <a:p>
            <a:pPr lvl="0"/>
            <a:r>
              <a:rPr lang="ru-RU" sz="2800" dirty="0"/>
              <a:t>Запишите глагол, характеризующий тему урока.</a:t>
            </a:r>
          </a:p>
          <a:p>
            <a:pPr lvl="0"/>
            <a:r>
              <a:rPr lang="ru-RU" sz="2800" dirty="0"/>
              <a:t>Выразите свое личное отношение к сегодняшнему уроку</a:t>
            </a:r>
          </a:p>
          <a:p>
            <a:pPr lvl="0"/>
            <a:r>
              <a:rPr lang="ru-RU" sz="2800" dirty="0"/>
              <a:t>Запишите слово ассоциацию или синоним, к изученному на уроке.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Картинка 9 из 680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>
                <a:solidFill>
                  <a:schemeClr val="folHlink"/>
                </a:solidFill>
              </a:rPr>
              <a:t>Вода – это жизнь!</a:t>
            </a:r>
            <a:br>
              <a:rPr lang="ru-RU" sz="4000" b="1">
                <a:solidFill>
                  <a:schemeClr val="folHlink"/>
                </a:solidFill>
              </a:rPr>
            </a:br>
            <a:r>
              <a:rPr lang="ru-RU" sz="4000" b="1">
                <a:solidFill>
                  <a:schemeClr val="folHlink"/>
                </a:solidFill>
              </a:rPr>
              <a:t>Берегите воду!</a:t>
            </a:r>
          </a:p>
        </p:txBody>
      </p:sp>
      <p:pic>
        <p:nvPicPr>
          <p:cNvPr id="80901" name="Picture 5" descr="Картинка 51 из 2494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1628775"/>
            <a:ext cx="3722687" cy="4962525"/>
          </a:xfrm>
          <a:prstGeom prst="rect">
            <a:avLst/>
          </a:prstGeom>
          <a:noFill/>
        </p:spPr>
      </p:pic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323850" y="5516563"/>
            <a:ext cx="83597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ts val="2250"/>
              </a:spcBef>
              <a:buClr>
                <a:srgbClr val="3366FF"/>
              </a:buClr>
              <a:buFont typeface="Comic Sans MS" pitchFamily="66" charset="0"/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Пейте </a:t>
            </a:r>
            <a:r>
              <a:rPr lang="en-GB" sz="3200" dirty="0" err="1" smtClean="0">
                <a:solidFill>
                  <a:srgbClr val="FFFF00"/>
                </a:solidFill>
              </a:rPr>
              <a:t>чистую</a:t>
            </a:r>
            <a:r>
              <a:rPr lang="en-GB" sz="3200" dirty="0" smtClean="0">
                <a:solidFill>
                  <a:srgbClr val="FFFF00"/>
                </a:solidFill>
              </a:rPr>
              <a:t> </a:t>
            </a:r>
            <a:r>
              <a:rPr lang="en-GB" sz="3200" dirty="0" err="1">
                <a:solidFill>
                  <a:srgbClr val="FFFF00"/>
                </a:solidFill>
              </a:rPr>
              <a:t>воду</a:t>
            </a:r>
            <a:r>
              <a:rPr lang="en-GB" sz="3200" dirty="0">
                <a:solidFill>
                  <a:srgbClr val="FFFF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237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Эркер</vt:lpstr>
      <vt:lpstr>Слайд 1</vt:lpstr>
      <vt:lpstr>Слайд 2</vt:lpstr>
      <vt:lpstr>Загрязнение воды</vt:lpstr>
      <vt:lpstr>Слайд 4</vt:lpstr>
      <vt:lpstr>Компоненты сменной кассеты Барьер </vt:lpstr>
      <vt:lpstr>Слайд 6</vt:lpstr>
      <vt:lpstr>Слайд 7</vt:lpstr>
      <vt:lpstr>Вода – это жизнь! Берегите воду!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каб14</dc:creator>
  <cp:lastModifiedBy>каб14</cp:lastModifiedBy>
  <cp:revision>17</cp:revision>
  <dcterms:created xsi:type="dcterms:W3CDTF">2013-11-07T23:28:35Z</dcterms:created>
  <dcterms:modified xsi:type="dcterms:W3CDTF">2013-11-08T02:38:16Z</dcterms:modified>
</cp:coreProperties>
</file>